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FAC503-D2D4-4002-BB73-DDCB39C58112}" type="doc">
      <dgm:prSet loTypeId="urn:microsoft.com/office/officeart/2005/8/layout/pyramid3" loCatId="pyramid" qsTypeId="urn:microsoft.com/office/officeart/2005/8/quickstyle/simple3" qsCatId="simple" csTypeId="urn:microsoft.com/office/officeart/2005/8/colors/accent1_2" csCatId="accent1" phldr="1"/>
      <dgm:spPr/>
    </dgm:pt>
    <dgm:pt modelId="{4629524C-C8EC-47F5-AA6C-F8E34734FD64}">
      <dgm:prSet phldrT="[テキスト]" custT="1"/>
      <dgm:spPr/>
      <dgm:t>
        <a:bodyPr/>
        <a:lstStyle/>
        <a:p>
          <a:r>
            <a:rPr kumimoji="1" lang="ja-JP" altLang="en-US" sz="2800" dirty="0" smtClean="0"/>
            <a:t>トレーダーズ・バトル</a:t>
          </a:r>
          <a:endParaRPr kumimoji="1" lang="ja-JP" altLang="en-US" sz="2800" dirty="0"/>
        </a:p>
      </dgm:t>
    </dgm:pt>
    <dgm:pt modelId="{05F259FF-4083-4F19-BE47-C608EDD273FD}" type="parTrans" cxnId="{DB0D8E49-4243-4627-9E36-67FAEC20421D}">
      <dgm:prSet/>
      <dgm:spPr/>
      <dgm:t>
        <a:bodyPr/>
        <a:lstStyle/>
        <a:p>
          <a:endParaRPr kumimoji="1" lang="ja-JP" altLang="en-US"/>
        </a:p>
      </dgm:t>
    </dgm:pt>
    <dgm:pt modelId="{74B60F78-892F-4F3C-8B59-7C3E6323D450}" type="sibTrans" cxnId="{DB0D8E49-4243-4627-9E36-67FAEC20421D}">
      <dgm:prSet/>
      <dgm:spPr/>
      <dgm:t>
        <a:bodyPr/>
        <a:lstStyle/>
        <a:p>
          <a:endParaRPr kumimoji="1" lang="ja-JP" altLang="en-US"/>
        </a:p>
      </dgm:t>
    </dgm:pt>
    <dgm:pt modelId="{B4102B80-DE09-4DCB-935E-A71A96E7940C}">
      <dgm:prSet phldrT="[テキスト]" custT="1"/>
      <dgm:spPr/>
      <dgm:t>
        <a:bodyPr/>
        <a:lstStyle/>
        <a:p>
          <a:r>
            <a:rPr kumimoji="1" lang="en-US" altLang="ja-JP" sz="2800" dirty="0" smtClean="0"/>
            <a:t>PAMM</a:t>
          </a:r>
          <a:endParaRPr kumimoji="1" lang="ja-JP" altLang="en-US" sz="2800" dirty="0"/>
        </a:p>
      </dgm:t>
    </dgm:pt>
    <dgm:pt modelId="{2A895865-39F3-4ABF-AE50-F4E5A1697E8F}" type="parTrans" cxnId="{8D6C675E-AF3B-430B-9DB2-98B093214D77}">
      <dgm:prSet/>
      <dgm:spPr/>
      <dgm:t>
        <a:bodyPr/>
        <a:lstStyle/>
        <a:p>
          <a:endParaRPr kumimoji="1" lang="ja-JP" altLang="en-US"/>
        </a:p>
      </dgm:t>
    </dgm:pt>
    <dgm:pt modelId="{F5AEF1C0-6826-4A3E-9705-1A38D1E24A34}" type="sibTrans" cxnId="{8D6C675E-AF3B-430B-9DB2-98B093214D77}">
      <dgm:prSet/>
      <dgm:spPr/>
      <dgm:t>
        <a:bodyPr/>
        <a:lstStyle/>
        <a:p>
          <a:endParaRPr kumimoji="1" lang="ja-JP" altLang="en-US"/>
        </a:p>
      </dgm:t>
    </dgm:pt>
    <dgm:pt modelId="{8A3A30EA-09D8-4420-88DD-B30C216D6F68}">
      <dgm:prSet phldrT="[テキスト]" custT="1"/>
      <dgm:spPr/>
      <dgm:t>
        <a:bodyPr/>
        <a:lstStyle/>
        <a:p>
          <a:r>
            <a:rPr kumimoji="1" lang="en-US" altLang="ja-JP" sz="3200" dirty="0" smtClean="0"/>
            <a:t>EOB,FWT</a:t>
          </a:r>
          <a:endParaRPr kumimoji="1" lang="ja-JP" altLang="en-US" sz="3200" dirty="0"/>
        </a:p>
      </dgm:t>
    </dgm:pt>
    <dgm:pt modelId="{0F0CDC92-74EB-477C-9EF4-73F47532E620}" type="parTrans" cxnId="{30DA3903-5177-4ED9-AD94-CE2EC5DD1354}">
      <dgm:prSet/>
      <dgm:spPr/>
      <dgm:t>
        <a:bodyPr/>
        <a:lstStyle/>
        <a:p>
          <a:endParaRPr kumimoji="1" lang="ja-JP" altLang="en-US"/>
        </a:p>
      </dgm:t>
    </dgm:pt>
    <dgm:pt modelId="{8C1494FD-8FA6-41BF-8D4A-370983776FDC}" type="sibTrans" cxnId="{30DA3903-5177-4ED9-AD94-CE2EC5DD1354}">
      <dgm:prSet/>
      <dgm:spPr/>
      <dgm:t>
        <a:bodyPr/>
        <a:lstStyle/>
        <a:p>
          <a:endParaRPr kumimoji="1" lang="ja-JP" altLang="en-US"/>
        </a:p>
      </dgm:t>
    </dgm:pt>
    <dgm:pt modelId="{658162A5-7372-4C01-A514-9DB8CEDF03ED}" type="pres">
      <dgm:prSet presAssocID="{B4FAC503-D2D4-4002-BB73-DDCB39C58112}" presName="Name0" presStyleCnt="0">
        <dgm:presLayoutVars>
          <dgm:dir/>
          <dgm:animLvl val="lvl"/>
          <dgm:resizeHandles val="exact"/>
        </dgm:presLayoutVars>
      </dgm:prSet>
      <dgm:spPr/>
    </dgm:pt>
    <dgm:pt modelId="{DE14D9C0-FD82-43D1-8904-038EDF4C5454}" type="pres">
      <dgm:prSet presAssocID="{4629524C-C8EC-47F5-AA6C-F8E34734FD64}" presName="Name8" presStyleCnt="0"/>
      <dgm:spPr/>
    </dgm:pt>
    <dgm:pt modelId="{B9B05AF8-70C5-4272-8B98-D6758CA979C9}" type="pres">
      <dgm:prSet presAssocID="{4629524C-C8EC-47F5-AA6C-F8E34734FD64}" presName="level" presStyleLbl="node1" presStyleIdx="0" presStyleCnt="3">
        <dgm:presLayoutVars>
          <dgm:chMax val="1"/>
          <dgm:bulletEnabled val="1"/>
        </dgm:presLayoutVars>
      </dgm:prSet>
      <dgm:spPr/>
    </dgm:pt>
    <dgm:pt modelId="{B0CC361C-08A7-4A95-81B6-B2B46DC4D5E1}" type="pres">
      <dgm:prSet presAssocID="{4629524C-C8EC-47F5-AA6C-F8E34734FD6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B315861-4984-4E36-B496-73CC50C41763}" type="pres">
      <dgm:prSet presAssocID="{B4102B80-DE09-4DCB-935E-A71A96E7940C}" presName="Name8" presStyleCnt="0"/>
      <dgm:spPr/>
    </dgm:pt>
    <dgm:pt modelId="{EB35D8DC-1386-4510-B5B8-93F1D1C0DBDF}" type="pres">
      <dgm:prSet presAssocID="{B4102B80-DE09-4DCB-935E-A71A96E7940C}" presName="level" presStyleLbl="node1" presStyleIdx="1" presStyleCnt="3">
        <dgm:presLayoutVars>
          <dgm:chMax val="1"/>
          <dgm:bulletEnabled val="1"/>
        </dgm:presLayoutVars>
      </dgm:prSet>
      <dgm:spPr/>
    </dgm:pt>
    <dgm:pt modelId="{76867468-83E2-43F4-AEAA-F0EAE1A16FBA}" type="pres">
      <dgm:prSet presAssocID="{B4102B80-DE09-4DCB-935E-A71A96E7940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351EAA5-6280-4FBA-BD2D-AEFE015F7C93}" type="pres">
      <dgm:prSet presAssocID="{8A3A30EA-09D8-4420-88DD-B30C216D6F68}" presName="Name8" presStyleCnt="0"/>
      <dgm:spPr/>
    </dgm:pt>
    <dgm:pt modelId="{5E3B7B95-3B54-4114-AC54-90DC9531DAD6}" type="pres">
      <dgm:prSet presAssocID="{8A3A30EA-09D8-4420-88DD-B30C216D6F68}" presName="level" presStyleLbl="node1" presStyleIdx="2" presStyleCnt="3">
        <dgm:presLayoutVars>
          <dgm:chMax val="1"/>
          <dgm:bulletEnabled val="1"/>
        </dgm:presLayoutVars>
      </dgm:prSet>
      <dgm:spPr/>
    </dgm:pt>
    <dgm:pt modelId="{A8B836E1-247B-46C1-8D38-D7925C061505}" type="pres">
      <dgm:prSet presAssocID="{8A3A30EA-09D8-4420-88DD-B30C216D6F6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7211C6F-9CA8-4A2F-9A86-01E049EA0AE5}" type="presOf" srcId="{B4102B80-DE09-4DCB-935E-A71A96E7940C}" destId="{76867468-83E2-43F4-AEAA-F0EAE1A16FBA}" srcOrd="1" destOrd="0" presId="urn:microsoft.com/office/officeart/2005/8/layout/pyramid3"/>
    <dgm:cxn modelId="{8D6C675E-AF3B-430B-9DB2-98B093214D77}" srcId="{B4FAC503-D2D4-4002-BB73-DDCB39C58112}" destId="{B4102B80-DE09-4DCB-935E-A71A96E7940C}" srcOrd="1" destOrd="0" parTransId="{2A895865-39F3-4ABF-AE50-F4E5A1697E8F}" sibTransId="{F5AEF1C0-6826-4A3E-9705-1A38D1E24A34}"/>
    <dgm:cxn modelId="{DB0D8E49-4243-4627-9E36-67FAEC20421D}" srcId="{B4FAC503-D2D4-4002-BB73-DDCB39C58112}" destId="{4629524C-C8EC-47F5-AA6C-F8E34734FD64}" srcOrd="0" destOrd="0" parTransId="{05F259FF-4083-4F19-BE47-C608EDD273FD}" sibTransId="{74B60F78-892F-4F3C-8B59-7C3E6323D450}"/>
    <dgm:cxn modelId="{122FC447-31B1-43D1-8407-3B24E35BB974}" type="presOf" srcId="{4629524C-C8EC-47F5-AA6C-F8E34734FD64}" destId="{B0CC361C-08A7-4A95-81B6-B2B46DC4D5E1}" srcOrd="1" destOrd="0" presId="urn:microsoft.com/office/officeart/2005/8/layout/pyramid3"/>
    <dgm:cxn modelId="{46746111-5C85-48F4-BFC4-23D6F0361BC8}" type="presOf" srcId="{8A3A30EA-09D8-4420-88DD-B30C216D6F68}" destId="{A8B836E1-247B-46C1-8D38-D7925C061505}" srcOrd="1" destOrd="0" presId="urn:microsoft.com/office/officeart/2005/8/layout/pyramid3"/>
    <dgm:cxn modelId="{AFAC2454-33D1-4E85-A527-F4ED4526662F}" type="presOf" srcId="{4629524C-C8EC-47F5-AA6C-F8E34734FD64}" destId="{B9B05AF8-70C5-4272-8B98-D6758CA979C9}" srcOrd="0" destOrd="0" presId="urn:microsoft.com/office/officeart/2005/8/layout/pyramid3"/>
    <dgm:cxn modelId="{E7378AD8-3F31-433F-B92D-7935DFC63909}" type="presOf" srcId="{B4FAC503-D2D4-4002-BB73-DDCB39C58112}" destId="{658162A5-7372-4C01-A514-9DB8CEDF03ED}" srcOrd="0" destOrd="0" presId="urn:microsoft.com/office/officeart/2005/8/layout/pyramid3"/>
    <dgm:cxn modelId="{30DA3903-5177-4ED9-AD94-CE2EC5DD1354}" srcId="{B4FAC503-D2D4-4002-BB73-DDCB39C58112}" destId="{8A3A30EA-09D8-4420-88DD-B30C216D6F68}" srcOrd="2" destOrd="0" parTransId="{0F0CDC92-74EB-477C-9EF4-73F47532E620}" sibTransId="{8C1494FD-8FA6-41BF-8D4A-370983776FDC}"/>
    <dgm:cxn modelId="{E21AE029-4A1C-47B1-B331-3C5B00DB5BC3}" type="presOf" srcId="{8A3A30EA-09D8-4420-88DD-B30C216D6F68}" destId="{5E3B7B95-3B54-4114-AC54-90DC9531DAD6}" srcOrd="0" destOrd="0" presId="urn:microsoft.com/office/officeart/2005/8/layout/pyramid3"/>
    <dgm:cxn modelId="{E63B2885-A4EF-4E15-94E8-58EEB1151870}" type="presOf" srcId="{B4102B80-DE09-4DCB-935E-A71A96E7940C}" destId="{EB35D8DC-1386-4510-B5B8-93F1D1C0DBDF}" srcOrd="0" destOrd="0" presId="urn:microsoft.com/office/officeart/2005/8/layout/pyramid3"/>
    <dgm:cxn modelId="{98A03307-E2B3-43D3-8868-88D4FEDA8AC4}" type="presParOf" srcId="{658162A5-7372-4C01-A514-9DB8CEDF03ED}" destId="{DE14D9C0-FD82-43D1-8904-038EDF4C5454}" srcOrd="0" destOrd="0" presId="urn:microsoft.com/office/officeart/2005/8/layout/pyramid3"/>
    <dgm:cxn modelId="{3249BEDA-F424-4283-8299-100445A4392F}" type="presParOf" srcId="{DE14D9C0-FD82-43D1-8904-038EDF4C5454}" destId="{B9B05AF8-70C5-4272-8B98-D6758CA979C9}" srcOrd="0" destOrd="0" presId="urn:microsoft.com/office/officeart/2005/8/layout/pyramid3"/>
    <dgm:cxn modelId="{48D12858-C9EB-4DFA-9412-A872A1B59C40}" type="presParOf" srcId="{DE14D9C0-FD82-43D1-8904-038EDF4C5454}" destId="{B0CC361C-08A7-4A95-81B6-B2B46DC4D5E1}" srcOrd="1" destOrd="0" presId="urn:microsoft.com/office/officeart/2005/8/layout/pyramid3"/>
    <dgm:cxn modelId="{5ED9394A-F829-4D67-B95D-DE4B6D56EA2B}" type="presParOf" srcId="{658162A5-7372-4C01-A514-9DB8CEDF03ED}" destId="{5B315861-4984-4E36-B496-73CC50C41763}" srcOrd="1" destOrd="0" presId="urn:microsoft.com/office/officeart/2005/8/layout/pyramid3"/>
    <dgm:cxn modelId="{92862EBD-0F16-4E24-945E-8D69D5A21644}" type="presParOf" srcId="{5B315861-4984-4E36-B496-73CC50C41763}" destId="{EB35D8DC-1386-4510-B5B8-93F1D1C0DBDF}" srcOrd="0" destOrd="0" presId="urn:microsoft.com/office/officeart/2005/8/layout/pyramid3"/>
    <dgm:cxn modelId="{BD993539-60E1-4682-80EC-A2685469EBDF}" type="presParOf" srcId="{5B315861-4984-4E36-B496-73CC50C41763}" destId="{76867468-83E2-43F4-AEAA-F0EAE1A16FBA}" srcOrd="1" destOrd="0" presId="urn:microsoft.com/office/officeart/2005/8/layout/pyramid3"/>
    <dgm:cxn modelId="{7B1E992D-A102-4229-A63A-C8D086F2BBA7}" type="presParOf" srcId="{658162A5-7372-4C01-A514-9DB8CEDF03ED}" destId="{9351EAA5-6280-4FBA-BD2D-AEFE015F7C93}" srcOrd="2" destOrd="0" presId="urn:microsoft.com/office/officeart/2005/8/layout/pyramid3"/>
    <dgm:cxn modelId="{2640FD07-67E8-4667-8702-12E009A44D24}" type="presParOf" srcId="{9351EAA5-6280-4FBA-BD2D-AEFE015F7C93}" destId="{5E3B7B95-3B54-4114-AC54-90DC9531DAD6}" srcOrd="0" destOrd="0" presId="urn:microsoft.com/office/officeart/2005/8/layout/pyramid3"/>
    <dgm:cxn modelId="{9A7692BE-D199-4115-A858-B711E9AF4573}" type="presParOf" srcId="{9351EAA5-6280-4FBA-BD2D-AEFE015F7C93}" destId="{A8B836E1-247B-46C1-8D38-D7925C061505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05AF8-70C5-4272-8B98-D6758CA979C9}">
      <dsp:nvSpPr>
        <dsp:cNvPr id="0" name=""/>
        <dsp:cNvSpPr/>
      </dsp:nvSpPr>
      <dsp:spPr>
        <a:xfrm rot="10800000">
          <a:off x="0" y="0"/>
          <a:ext cx="6756399" cy="896760"/>
        </a:xfrm>
        <a:prstGeom prst="trapezoid">
          <a:avLst>
            <a:gd name="adj" fmla="val 1255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/>
            <a:t>トレーダーズ・バトル</a:t>
          </a:r>
          <a:endParaRPr kumimoji="1" lang="ja-JP" altLang="en-US" sz="2800" kern="1200" dirty="0"/>
        </a:p>
      </dsp:txBody>
      <dsp:txXfrm rot="-10800000">
        <a:off x="1182369" y="0"/>
        <a:ext cx="4391659" cy="896760"/>
      </dsp:txXfrm>
    </dsp:sp>
    <dsp:sp modelId="{EB35D8DC-1386-4510-B5B8-93F1D1C0DBDF}">
      <dsp:nvSpPr>
        <dsp:cNvPr id="0" name=""/>
        <dsp:cNvSpPr/>
      </dsp:nvSpPr>
      <dsp:spPr>
        <a:xfrm rot="10800000">
          <a:off x="1126066" y="896760"/>
          <a:ext cx="4504266" cy="896760"/>
        </a:xfrm>
        <a:prstGeom prst="trapezoid">
          <a:avLst>
            <a:gd name="adj" fmla="val 1255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800" kern="1200" dirty="0" smtClean="0"/>
            <a:t>PAMM</a:t>
          </a:r>
          <a:endParaRPr kumimoji="1" lang="ja-JP" altLang="en-US" sz="2800" kern="1200" dirty="0"/>
        </a:p>
      </dsp:txBody>
      <dsp:txXfrm rot="-10800000">
        <a:off x="1914313" y="896760"/>
        <a:ext cx="2927772" cy="896760"/>
      </dsp:txXfrm>
    </dsp:sp>
    <dsp:sp modelId="{5E3B7B95-3B54-4114-AC54-90DC9531DAD6}">
      <dsp:nvSpPr>
        <dsp:cNvPr id="0" name=""/>
        <dsp:cNvSpPr/>
      </dsp:nvSpPr>
      <dsp:spPr>
        <a:xfrm rot="10800000">
          <a:off x="2252133" y="1793521"/>
          <a:ext cx="2252133" cy="896760"/>
        </a:xfrm>
        <a:prstGeom prst="trapezoid">
          <a:avLst>
            <a:gd name="adj" fmla="val 1255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200" kern="1200" dirty="0" smtClean="0"/>
            <a:t>EOB,FWT</a:t>
          </a:r>
          <a:endParaRPr kumimoji="1" lang="ja-JP" altLang="en-US" sz="3200" kern="1200" dirty="0"/>
        </a:p>
      </dsp:txBody>
      <dsp:txXfrm rot="-10800000">
        <a:off x="2252133" y="1793521"/>
        <a:ext cx="2252133" cy="896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3AF7-2559-489D-A777-C5A0C42D00C9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3B38-F0EF-479B-AFCF-BF5B15845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55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3AF7-2559-489D-A777-C5A0C42D00C9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3B38-F0EF-479B-AFCF-BF5B15845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28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3AF7-2559-489D-A777-C5A0C42D00C9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3B38-F0EF-479B-AFCF-BF5B15845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42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3AF7-2559-489D-A777-C5A0C42D00C9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3B38-F0EF-479B-AFCF-BF5B15845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74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3AF7-2559-489D-A777-C5A0C42D00C9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3B38-F0EF-479B-AFCF-BF5B15845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09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3AF7-2559-489D-A777-C5A0C42D00C9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3B38-F0EF-479B-AFCF-BF5B15845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49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3AF7-2559-489D-A777-C5A0C42D00C9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3B38-F0EF-479B-AFCF-BF5B15845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93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3AF7-2559-489D-A777-C5A0C42D00C9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3B38-F0EF-479B-AFCF-BF5B15845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6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3AF7-2559-489D-A777-C5A0C42D00C9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3B38-F0EF-479B-AFCF-BF5B15845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97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3AF7-2559-489D-A777-C5A0C42D00C9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3B38-F0EF-479B-AFCF-BF5B15845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42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3AF7-2559-489D-A777-C5A0C42D00C9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3B38-F0EF-479B-AFCF-BF5B15845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07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D3AF7-2559-489D-A777-C5A0C42D00C9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43B38-F0EF-479B-AFCF-BF5B15845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32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ローチャート: 手作業 1"/>
          <p:cNvSpPr/>
          <p:nvPr/>
        </p:nvSpPr>
        <p:spPr>
          <a:xfrm>
            <a:off x="2895599" y="4673601"/>
            <a:ext cx="7095066" cy="1998133"/>
          </a:xfrm>
          <a:prstGeom prst="flowChartManualOperatio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/>
              <a:t>プライズセンター</a:t>
            </a:r>
            <a:r>
              <a:rPr kumimoji="1" lang="en-US" altLang="ja-JP" sz="3200" b="1" dirty="0" smtClean="0"/>
              <a:t/>
            </a:r>
            <a:br>
              <a:rPr kumimoji="1" lang="en-US" altLang="ja-JP" sz="3200" b="1" dirty="0" smtClean="0"/>
            </a:br>
            <a:r>
              <a:rPr kumimoji="1" lang="ja-JP" altLang="en-US" sz="2000" b="1" dirty="0" smtClean="0"/>
              <a:t>デポジット</a:t>
            </a:r>
            <a:endParaRPr kumimoji="1" lang="ja-JP" altLang="en-US" sz="2000" b="1" dirty="0"/>
          </a:p>
        </p:txBody>
      </p:sp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2682935493"/>
              </p:ext>
            </p:extLst>
          </p:nvPr>
        </p:nvGraphicFramePr>
        <p:xfrm>
          <a:off x="3064933" y="177801"/>
          <a:ext cx="6756399" cy="2690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図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908" y="2953183"/>
            <a:ext cx="755650" cy="75565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28388">
            <a:off x="6039908" y="3813392"/>
            <a:ext cx="755651" cy="755651"/>
          </a:xfrm>
          <a:prstGeom prst="rect">
            <a:avLst/>
          </a:prstGeom>
        </p:spPr>
      </p:pic>
      <p:sp>
        <p:nvSpPr>
          <p:cNvPr id="9" name="下矢印 8"/>
          <p:cNvSpPr/>
          <p:nvPr/>
        </p:nvSpPr>
        <p:spPr>
          <a:xfrm>
            <a:off x="3354495" y="843067"/>
            <a:ext cx="417513" cy="3610399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>
            <a:off x="4289899" y="1642535"/>
            <a:ext cx="423333" cy="2810931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下矢印 10"/>
          <p:cNvSpPr/>
          <p:nvPr/>
        </p:nvSpPr>
        <p:spPr>
          <a:xfrm>
            <a:off x="5231123" y="2504197"/>
            <a:ext cx="458477" cy="1949270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下矢印 11"/>
          <p:cNvSpPr/>
          <p:nvPr/>
        </p:nvSpPr>
        <p:spPr>
          <a:xfrm>
            <a:off x="7145866" y="2504197"/>
            <a:ext cx="458477" cy="1949270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下矢印 12"/>
          <p:cNvSpPr/>
          <p:nvPr/>
        </p:nvSpPr>
        <p:spPr>
          <a:xfrm>
            <a:off x="8040157" y="1682750"/>
            <a:ext cx="423333" cy="2810931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8899304" y="883282"/>
            <a:ext cx="417513" cy="3610399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62406" y="6037589"/>
            <a:ext cx="4541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年利　</a:t>
            </a:r>
            <a:r>
              <a:rPr kumimoji="1" lang="en-US" altLang="ja-JP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25.55%</a:t>
            </a:r>
            <a:r>
              <a:rPr kumimoji="1" lang="ja-JP" alt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～</a:t>
            </a:r>
            <a:r>
              <a:rPr kumimoji="1" lang="en-US" altLang="ja-JP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49.275</a:t>
            </a:r>
            <a:r>
              <a:rPr kumimoji="1" lang="ja-JP" alt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％</a:t>
            </a:r>
            <a:endParaRPr kumimoji="1" lang="ja-JP" altLang="en-US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572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荒神和代</dc:creator>
  <cp:lastModifiedBy>荒神和代</cp:lastModifiedBy>
  <cp:revision>4</cp:revision>
  <dcterms:created xsi:type="dcterms:W3CDTF">2019-10-23T07:56:40Z</dcterms:created>
  <dcterms:modified xsi:type="dcterms:W3CDTF">2019-10-23T08:39:58Z</dcterms:modified>
</cp:coreProperties>
</file>